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66" r:id="rId4"/>
    <p:sldId id="274" r:id="rId5"/>
    <p:sldId id="265" r:id="rId6"/>
    <p:sldId id="259" r:id="rId7"/>
    <p:sldId id="267" r:id="rId8"/>
    <p:sldId id="268" r:id="rId9"/>
    <p:sldId id="271" r:id="rId10"/>
    <p:sldId id="260" r:id="rId11"/>
    <p:sldId id="257" r:id="rId12"/>
    <p:sldId id="272" r:id="rId13"/>
    <p:sldId id="258" r:id="rId14"/>
    <p:sldId id="275" r:id="rId15"/>
    <p:sldId id="261" r:id="rId16"/>
    <p:sldId id="263" r:id="rId17"/>
    <p:sldId id="276" r:id="rId18"/>
    <p:sldId id="277" r:id="rId19"/>
    <p:sldId id="278" r:id="rId20"/>
    <p:sldId id="279" r:id="rId21"/>
    <p:sldId id="280" r:id="rId22"/>
    <p:sldId id="281" r:id="rId23"/>
    <p:sldId id="28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07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47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22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75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18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44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80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56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22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06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82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C148C-4166-4DD8-999D-7C5018762EFB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50A36-CF36-41EB-9809-C85F10753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99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biblioclub.ru/index.php?page=book&amp;id=707145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7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biblioclub.ru/index.php?page=book&amp;id=704442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8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biblioclub.ru/index.php?page=book&amp;id=707150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9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biblioclub.ru/index.php?page=book&amp;id=573266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0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biblioclub.ru/index.php?page=book&amp;id=600754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biblioclub.ru/index.php?page=book&amp;id=707070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2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biblioclub.ru/index.php?page=book&amp;id=707040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3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biblioclub.ru/index.php?page=book&amp;id=68883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4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biblioclub.ru/index.php?page=book&amp;id=704503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5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s://biblioclub.ru/index.php?page=book&amp;id=705944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6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ioclub.ru/index.php?page=thematic_coll_red&amp;coll_id=13825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biblioclub.ru/index.php?page=book&amp;id=705945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7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s://biblioclub.ru/index.php?page=book&amp;id=705946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8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s://biblioclub.ru/index.php?page=book&amp;id=705216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9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ioclub.ru/index.php?page=thematic_coll_red&amp;coll_id=13825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iblioclub.ru/index.php?page=book&amp;id=704434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biblioclub.ru/index.php?page=book&amp;id=707340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biblioclub.ru/index.php?page=book&amp;id=704443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biblioclub.ru/index.php?page=book&amp;id=705816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biblioclub.ru/index.php?page=book&amp;id=704440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4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biblioclub.ru/index.php?page=book&amp;id=705211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5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biblioclub.ru/index.php?page=book&amp;id=705212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6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470025"/>
          </a:xfrm>
          <a:scene3d>
            <a:camera prst="isometricOffAxis1Right"/>
            <a:lightRig rig="threePt" dir="t"/>
          </a:scene3d>
        </p:spPr>
        <p:txBody>
          <a:bodyPr>
            <a:normAutofit/>
          </a:bodyPr>
          <a:lstStyle/>
          <a:p>
            <a:r>
              <a:rPr lang="ru-RU" sz="72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Кровь на </a:t>
            </a:r>
            <a:r>
              <a:rPr lang="ru-RU" sz="72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Сенатской -</a:t>
            </a:r>
            <a:endParaRPr lang="ru-RU" sz="7200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01008"/>
            <a:ext cx="6400800" cy="17526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виртуальная книжная выставка к двухсотлетию восстания декабристов (1825 – 2025)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48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01317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Добрускина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-Михайлова, Г. Н. Декабристы / Г. Н.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Добрускина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-Михайлова. – [Ростов-на-Дону] : Типография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Крайполиграфшколы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[1925]. – 34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https://biblioclub.ru/index.php?page=book&amp;id=707145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28.11.2025).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83968" y="1340768"/>
            <a:ext cx="4038600" cy="30243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Настоящий очерк посвящен истории движения декабристов. Рассматриваются условия и причины возникновения тайных обществ,  их основные цели и задачи. Приводятся планы и проекты переустройства России,  составленные членами тайных обществ. Даны характеристики лидеров «Северного и Южного общества» - Н.М. Муравьева и П.И. Пестеля. Очерк выпущен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честь 100-летия восстания декабристов.</a:t>
            </a: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2302396" cy="3284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707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157192"/>
            <a:ext cx="8229600" cy="1224136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Дубровский, К. В. Декабристы : историко-революционная хрестоматия : к столетию восстания декабристов, 1825-1925 : хрестоматия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К. В. Дубровский ; предисл. В. Д.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Виленский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-Сибиряков. – Москва : Красная звезда, 1925. – 204 с. : ил.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https://biblioclub.ru/index.php?page=book&amp;id=704442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28.11.2025).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91880" y="1268760"/>
            <a:ext cx="4974704" cy="38884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хрестоматии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составленной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К.В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Дубровским, собраны наиболее существенные отрывки из того, что писалось декабристами о себе или исследователями декабрьского восстания 1825 года. В большинстве это – исторические документы, и только несколько отрывков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Д.С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Мережковского представляют собою попытки художественно-литературного оформления истории декабристов.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Хрестоматия рассчитана на широкий круг читателей, не имеющих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времени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проводить разыскания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исторических исследованиях, посвященных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декабристам.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даст достаточно интересного и ценного материала, на основании которого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интересующийся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сможет уяснить себе: кто такие были декабристы и за что они боролись.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2325786" cy="314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861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97152"/>
            <a:ext cx="8568952" cy="1143000"/>
          </a:xfrm>
        </p:spPr>
        <p:txBody>
          <a:bodyPr>
            <a:noAutofit/>
          </a:bodyPr>
          <a:lstStyle/>
          <a:p>
            <a:pPr algn="l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Зензинов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В. М. Декабристы : материалы для характеристики / В. М.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Зензинов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; под ред. П. М. Головачева. – Москва 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Типо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-Литография Н.И.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Гроссман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Г.А.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Вендельштейн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1907. – 182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https://biblioclub.ru/index.php?page=book&amp;id=707150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01.12.2025).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95936" y="1484784"/>
            <a:ext cx="4248472" cy="27363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Представлен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сборник материалов, относящихся к жизни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борцов за свободу 1825 года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Предлагаемый сборник включает ряд стихотворений и писем авторства членов тайных обществ, позволяющих изучить взгляды и стремления декабристов к свободе без деспотизма, справедливости и гуманности для всех, ненависти к крепостному праву.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2100504" cy="2996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464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01317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Зызыкин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М. В. Император Николай I и военный заговор 14 декабря 1825 года / М. В.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Зызыкин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Москва ; Берлин 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Директ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-Медиа, 2020. – 164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https://biblioclub.ru/index.php?page=book&amp;id=573266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28.11.2025). –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Библиогр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в кн. – ISBN 978-5-4499-0668-7.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635896" y="1340768"/>
            <a:ext cx="4902696" cy="3384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Книга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историка и публициста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М.В.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Зызыкина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посвящена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событиям, произошедшим в России почти два столетия назад. Тогда, декабрьским утром 1825 года, на Сенатскую площадь столицы Российской империи Санкт-Петербурга офицерами-заговорщиками были выведены мятежные полки, тем самым была предпринята попытка военного переворота. В планы восставших входило и убийство Николая I, который должен был в этот день взойти на престол. Навеки в историю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России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эти события вошли как восстание декабристов, ставшее одним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первых организованных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восстаний в Российской Империи.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2139860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367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15719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Котляревский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Н. А. Декабристы : князь А. И. Одоевский и А. А. Бестужев-Марлинский. Их жизнь и литературная деятельность / Н. А.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Котляревский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Санкт-Петербург : Типография М. М. Стасюлевича, 1907. – 443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https://biblioclub.ru/index.php?page=book&amp;id=600754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02.12.2025).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3888" y="1412776"/>
            <a:ext cx="4686672" cy="33843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День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14 декабря 1825 года — скорбный день в летописях нашей словесности. Из немногочисленной литературной семьи того времени вспышка политической страсти вырвала сразу несколько молодых даровитых писателей. На долгие годы затерялись они в толпе своих товарищей по несчастию — каторжных, поселенцев и солдат. История нашего литературного развития сохранит на своих страницах имена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К.Ф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Рылеева,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А.А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Бестужева, князя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А.И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Одоевского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В.К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Кюхельбекера.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Их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жизнеописанию и литературным трудам посвящены эти очерки.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2160240" cy="3081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01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86916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Покровский, М. Н. Декабристы : сборник статей / М. Н. Покровский ;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Центрархив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Москва ; Ленинград : Государственное издательство, 1927. – 97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https://biblioclub.ru/index.php?page=book&amp;id=707070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28.11.2025).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39952" y="1628800"/>
            <a:ext cx="4248472" cy="27363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Сборник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статей, написанных крупнейшим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историком М.Н.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Покровским, характеризующим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декабристов (организаторов восстания в Петербурге 14 (26) декабря 1825 года и спустя две недели в Киевской губернии) и опровергающим как либеральную, так и революционную легенду о них.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2230388" cy="3182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40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25144"/>
            <a:ext cx="8064896" cy="1143000"/>
          </a:xfrm>
        </p:spPr>
        <p:txBody>
          <a:bodyPr>
            <a:normAutofit/>
          </a:bodyPr>
          <a:lstStyle/>
          <a:p>
            <a:pPr algn="l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Цетлин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М. Декабристы : судьба одного поколения / М.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Цетлин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New-York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Experiments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1954. – Часть 1. Тайные общества. – 398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https://biblioclub.ru/index.php?page=book&amp;id=707040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28.11.2025).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635896" y="1340768"/>
            <a:ext cx="4470648" cy="28803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Книга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«Декабристы» – знаменитый биографический роман М.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Цетлина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В книге прослеживается вся судьба декабристов и их идей – от первых заседаний ранних тайных обществ до восстания 14 декабря и виселицы для одних, или кавказской или сибирской ссылки, растянувшейся на долгие десятилетия – для других. Здесь рассказывается в прямом смысле о жизни и истории одного поколения, во многом изменившего общественную и политическую действительность России.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96752"/>
            <a:ext cx="2119862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0403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01317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Довнар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-Запольский, М. В. Тайное общество декабристов / М. В.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Довнар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-Запольский. –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Репр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изд. 1906 г. – Москва 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Директ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-Медиа, 2014. – 351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https://biblioclub.ru/index.php?page=book&amp;id=68883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02.12.2025). – ISBN 978-5-9989-7750-3.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47864" y="1412776"/>
            <a:ext cx="5190728" cy="34563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Книга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белорусского историка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М.В.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Довнар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-Запольского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«Тайное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общество декабристов» восполняет существующий на тот момент времени пробел по общему обзору подготовительной деятельности тайных обществ. Исторический очерк дает картину развития тайных обществ 1816-1825 гг., участниками которых стали люди, известные современникам под именем декабристов. Автор показывает жизнь целой организации, а не отдельных ее лиц. Основным источником для работы послужило следственное дело о декабристах, хранящееся в Государственном архиве в Петербурге, также были приняты во внимание и печатные материалы того времени.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2220808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35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Саблин, В. М. Декабристы и тайные общества в России / В. М. Саблин. – Москва 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Типо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-литография Русского Товарищества печатного и издательского дела, 1906. – 164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https://biblioclub.ru/index.php?page=book&amp;id=704503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02.12.2025).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95936" y="1628800"/>
            <a:ext cx="4038600" cy="22322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Сборник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содержит официальные документы, которые касаются следствия, суда и амнистии в деле декабристов. Кроме того, рассматриваются другие тайные общества, действовавшие на территории Российской Империи и имевшие связи с осужденными заговорщиками.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2160240" cy="3081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639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01317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Мемуары декабристов / вступ. ст.,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коммент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А. С.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Немзер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Москва : Правда, 1988. – 592 с. : ил. – (Литературные воспоминания).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https://biblioclub.ru/index.php?page=book&amp;id=705944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02.12.2025).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635896" y="1628800"/>
            <a:ext cx="4614664" cy="25922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сборник входят воспоминания декабристов – участников Северного и Южного обществ, Общества соединенных славян.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мемуарах освещены этапы декабристского движения, ключевые события восстания 14 декабря 1825 года и восстания Черниговского полка, суд и следствие над декабристами, пребывание их в крепости, на каторге и в ссылке.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2304257" cy="3287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737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7632848" cy="4320480"/>
          </a:xfrm>
        </p:spPr>
        <p:txBody>
          <a:bodyPr>
            <a:normAutofit/>
          </a:bodyPr>
          <a:lstStyle/>
          <a:p>
            <a:pPr marL="0" inden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Кем были декабристы?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Мятежниками-авантюристами, восторженными романтиками или самоотверженными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борцами за свободу России? Предлагаем ознакомиться с книгами по истории вооруженного восстания и составить свою точку зрения на феномен декабризма.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На выставке представлены исследования ученых, писателей и политиков, мемуары декабристов и их современников, архивные документы, освещающие попытку государственного переворота 14 декабря 1825 года.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Книги, представленные на выставке, являются частью коллекции «</a:t>
            </a:r>
            <a:r>
              <a:rPr lang="ru-RU" sz="2000" dirty="0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Декабристы. </a:t>
            </a:r>
            <a:r>
              <a:rPr lang="ru-RU" sz="2000" dirty="0" err="1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Pro</a:t>
            </a:r>
            <a:r>
              <a:rPr lang="ru-RU" sz="2000" dirty="0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sz="2000" dirty="0" err="1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et</a:t>
            </a:r>
            <a:r>
              <a:rPr lang="ru-RU" sz="2000" dirty="0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sz="2000" dirty="0" err="1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Contra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электронно-библиотечной системы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«Университетская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библиотека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онлайн».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9658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941168"/>
            <a:ext cx="8229600" cy="1296144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Мемуары декабристов : Северное общество / сост., вступ. ст. и общ. ред. В. А. Федорова. – Москва : Издательство Московского университета, 1981. – 398 с. : ил. – (Университетская библиотека).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https://biblioclub.ru/index.php?page=book&amp;id=705945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02.12.2025).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03848" y="1196752"/>
            <a:ext cx="5328592" cy="352839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настоящее издание «Мемуары декабристов» включены воспоминания видных деятелей Северного общества и участников восстания 14 декабря 1825 г.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С.П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Трубецкого,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Е.П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Оболенского,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А.М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Муравьева,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В.И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Штейнгеля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Цебрикова,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М.С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Лунина,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Н.М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Муравьева. Мемуары содержат важные сведения об общественно-политической жизни России после Отечественной войны 1812 г., о возникновении декабристского движения, создании и деятельности тайных декабристских обществ, о восстании декабристов, следствии и суде над ними, о событиях каторги и ссылки декабристов. Издание предваряется вступительной статьей и сопровождено биографическими справками о декабристах-мемуаристах, научным комментарием и именным указателем.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2220807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666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229600" cy="1224136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Мемуары декабристов : Южное общество /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общ. ред. И. В. Порох, В. А. Федорова. – Москва : Издательство Московского университета, 1982. – 352 с. : ил. – (Университетская библиотека).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https://biblioclub.ru/index.php?page=book&amp;id=705946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02.12.2025).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67944" y="1556792"/>
            <a:ext cx="4038600" cy="24482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книгу включены воспоминания членов Южного общества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Н.В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Басаргина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М.И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Муравьева-Апостола,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А.В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Поджио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содержащие ценные сведения о формировании идеологии декабристов, деятельности тайных обществ, следствии по делу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декабристов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событиях декабристской каторги и ссылки.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2200588" cy="3139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846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653136"/>
            <a:ext cx="8229600" cy="1503040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Восстание декабристов : материалы / под общ. ред. и с предисл. М. Н. Покровского ;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Центрархив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Москва ; Ленинград : Государственное издательство, 1925. – Том 1. Дела Верховного уголовного суда и следственной комиссии, касающиеся государственных преступников. – 565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https://biblioclub.ru/index.php?page=book&amp;id=705216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02.12.2025).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635896" y="1412776"/>
            <a:ext cx="4752528" cy="29523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Многотомные материалы следственного дела по восстанию декабристов доступны для чтения авторизированным пользователям электронно-библиотечной системы «Университетская библиотека онлайн».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первый том вошли следственные дела кн. С. Трубецкого, К. Рылеева, кн. Е. Оболенского, Н. Муравьева, П. Каховского, кн. Д. Щепина, А. Бестужева и М. Бестужева.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2232248" cy="3184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088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2880320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Большая часть документов, входящих в коллекцию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Декабристы. </a:t>
            </a:r>
            <a:r>
              <a:rPr lang="ru-RU" sz="1800" dirty="0" err="1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Pro</a:t>
            </a:r>
            <a:r>
              <a:rPr lang="ru-RU" sz="1800" dirty="0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sz="1800" dirty="0" err="1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et</a:t>
            </a:r>
            <a:r>
              <a:rPr lang="ru-RU" sz="1800" dirty="0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sz="1800" dirty="0" err="1"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  <a:hlinkClick r:id="rId3"/>
              </a:rPr>
              <a:t>Contra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» электронно-библиотечной системы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«Университетская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библиотека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онлайн» и представленных на этой виртуальной книжной выставке, изданы в начале прошлого века и относятся к разряду библиографических редкостей. В отсутствии электронных библиотек многим из нас знакомство с данными работами было бы просто невозможно. Библиотека Института технологий (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филиала) ДГТУ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г. Волгодонске приглашает студентов, преподавателей и сотрудников использовать подписные информационные ресурсы - электронно-библиотечные системы для учебы, работы и познавательного времяпрепровождения.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4509120"/>
            <a:ext cx="7344816" cy="1872208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затруднениях с доступом в электронно-библиотечные системы обращаться в библиотеку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Института технологий(филиала) ДГТУ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Волгодонск,  пер. Лермонтова, 18, ауд. 301.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Время работы - ежедневно с 8.00 до 16.30, 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суббота, воскресенье – выходные дни.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27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97152"/>
            <a:ext cx="8064896" cy="1143000"/>
          </a:xfrm>
        </p:spPr>
        <p:txBody>
          <a:bodyPr>
            <a:norm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Базилевич, В. М. Декабристы : очерки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В. М. Базилевич. – Киев : Типография Киевского Политехнического Института, 1926. – 51 с. : ил.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https://biblioclub.ru/index.php?page=book&amp;id=704434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28.11.2025).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11960" y="1700808"/>
            <a:ext cx="4038600" cy="252028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книге представлены очерки В.М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 Базилевича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- советского историка, архивиста, краеведа, музееведа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	В статьях рассматривается деятельность Южного тайного общества, восстание Черниговского пехотного полка в 1825-1826 гг., не получившего столь широкой известности, как выступление на Сенатской площади в Санкт-Петербурге, а также приведены факты о жизни декабристов в Сибири.</a:t>
            </a: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2232248" cy="3184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502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653136"/>
            <a:ext cx="8856984" cy="1359024"/>
          </a:xfrm>
        </p:spPr>
        <p:txBody>
          <a:bodyPr>
            <a:norm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Вернадский, Г. В. Два лика декабристов / Г. В. Вернадский. – [Москва] : [Пресса], 1993. – 13 с. – Режим доступа: по подписке. – URL: 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https://biblioclub.ru/index.php?page=book&amp;id=707340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02.12.2025).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83968" y="1412776"/>
            <a:ext cx="4038600" cy="3384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Статья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«Два лика декабристов», законченная в 1919 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., относится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доэмигрантскому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периоду творчества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Г.В. Вернадского. 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этой работе историк предлагает полноценную концепцию истории тайных обществ. Во введении он стремится определить место декабристов в истории России и называет их родоначальниками революционного движения.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2304256" cy="328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278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15719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Головачев, П. М. Декабристы : 86 портретов, вид Петровского завода и 2 бытовых рисунка того времени / П. М. Головачев ; вступ. ст. В. А.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Мякотина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Москва : Издание М. М.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Зензинова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1906. – 500 с. : ил.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https://biblioclub.ru/index.php?page=book&amp;id=704443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28.11.2025).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3888" y="1268760"/>
            <a:ext cx="4974704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Обширный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биографический труд историка и публициста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П.М. Головачева,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посвященный декабристам, был подготовлен к изданию еще до революции 1905 года, однако не мог появиться в свет из-за цензурных препятствий и вышел только в 1906 году. Он содержит наиболее полную иконографию декабристов, как весьма известных, так и куда менее заметных. Главное внимание уделено истории участия того или иного декабриста в восстании 1825 года и судьбе после осуждения, его жизни в местах заключения или каторги, а также после освобождения. Книга содержит множество малоизвестных подробностей.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Воспроизведенные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86 портретов декабристов Н. С .Бестужев писал в сибирской ссылке.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2230388" cy="3182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216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301208"/>
            <a:ext cx="8229600" cy="1215008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Декабристы : биографический справочник / под ред. М. 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Нечкиной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изд.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подгот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С. В.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Мироненко;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Институт истории СССР, Главное архивное управление при Совете Министров СССР. – Москва : Наука, 1988. – 448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https://biblioclub.ru/index.php?page=book&amp;id=705816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28.11.2025).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75856" y="1268760"/>
            <a:ext cx="5256584" cy="39604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Издание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представляет собой биографический справочник декабристов – участников первого революционного выступления против самодержавия. В нем даны биографии деятелей тайных обществ декабристов, участников восстания 14 декабря 1825 г. на Сенатской площади и выступления Черниговского полка на Украине, а также широкого круга лиц, втянутых в орбиту движения. В книге публикуется «Алфавит членам бывших тайных злоумышленных обществ...», составленный в 1827 г. правителем дел Следственного комитета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А.Д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Боровковым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содержащий в обобщенном виде результаты следствия о каждом из привлеченных к нему лиц. В особом разделе справочника «Декабристы, не вошедшие в «Алфавит»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Боровкова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выявленные по другим источникам» помещены биографии малоизвестных участников движения.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268761"/>
            <a:ext cx="2108803" cy="2808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386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085184"/>
            <a:ext cx="8352928" cy="1440160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Декабристы : неизданные материалы и статьи / под ред. Б. Л.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Модзалевского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Ю. Г.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Оксмана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; Всесоюзное общество политических каторжан и ссыльнопоселенцев. – Москва : Брокгауз –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Ефрон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1925. – 364 с. – (Труды Пушкинского дома при Российской академии наук).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https://biblioclub.ru/index.php?page=book&amp;id=704440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01.12.2025).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47864" y="836712"/>
            <a:ext cx="5334744" cy="42484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Публикуемые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материалы – частью в оригиналах, частью в авторитетных копиях – извлечены из следующих влившихся в Пушкинский Дом частных архивных фондов: архив редактора «Русской Старины»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М.И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Семевского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собрание бумаг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П.Я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Дашкова, бумаги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С.Р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О.А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Лепарских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материалы генерала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П.А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Набокова. Большое собрание копий и снимков с совершенно неизвестных до последнего времени секретных документов Новороссийского и Бессарабского генерал-губернаторства, снятых для Пушкинского Дома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Ю.Г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Оксманом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при работе его в 1920 – 1922 гг. в Одесских архивохранилищах, а также серия оригинальных донесений, восходящих к собранию генерала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Гогеля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несколько автографов и копий из коллекции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Б.Л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Модзалевского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позволили значительно расширить состав впервые вводимых в научный оборот в настоящем Сборнике материалов.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2304256" cy="328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098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157192"/>
            <a:ext cx="8784976" cy="1143000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Декабристы : отрывки из источников / сост.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Ю.Г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Оксман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; при уч.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Н.Ф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Лаврова,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Б.Л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Модзалевс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-кого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Центрархив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Москва ; Ленинград : Государственное издательство, 1926. – 489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https://biblioclub.ru/index.php?page=book&amp;id=705211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01.12.2025).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79912" y="1484784"/>
            <a:ext cx="4686672" cy="3384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Сборник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дает систематический подбор отрывков из первоисточников и имеет своей задачей до известной степени приблизить читателя к непосредственному восприятию истории тайных обществ начала прошлого века и их неудачного выступления в декабре 1825 – январе 1826 г.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При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выборе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материала отдавалось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предпочтение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воспоминаниям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запискам декабристов, их современников 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других действовавших в событиях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лиц. Таким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образом в предлагаемых вниманию читателей отрывках слышится – пусть неполно – но все же отзвук самой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эпохи.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2374404" cy="3387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058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674" y="5157192"/>
            <a:ext cx="8712968" cy="1143000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Декабристы : поэзия, драматургия, проза, публицистика, литературная критика / сост. В. Орлов. – Москва ; Ленинград : Государственное издательство художественной литературы, 1951. – 701 с. – Режим доступа: по подписке. – URL: 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https://biblioclub.ru/index.php?page=book&amp;id=705212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(дата обращения: 01.12.2025). – Текст : электронный.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67944" y="1628800"/>
            <a:ext cx="4110608" cy="3168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Предлагаемый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сборник составлен с таким расчетом, чтобы дать читателю по возможности более отчетливое представление о декабристской литературе в широком смысле этого понятия.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основных разделах сборника даны избранные художественные, публицистические и литературно-критические произведения декабристов, относящиеся как к периоду формирования и подъема декабристского движения, так и к периоду тюрьмы, каторги и ссылки.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2302396" cy="3284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025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590">
        <p14:prism isContent="1"/>
      </p:transition>
    </mc:Choice>
    <mc:Fallback xmlns="">
      <p:transition spd="slow" advClick="0" advTm="135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804</Words>
  <Application>Microsoft Office PowerPoint</Application>
  <PresentationFormat>Экран (4:3)</PresentationFormat>
  <Paragraphs>52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Кровь на Сенатской -</vt:lpstr>
      <vt:lpstr>Кем были декабристы? Мятежниками-авантюристами, восторженными романтиками или самоотверженными борцами за свободу России? Предлагаем ознакомиться с книгами по истории вооруженного восстания и составить свою точку зрения на феномен декабризма.   На выставке представлены исследования ученых, писателей и политиков, мемуары декабристов и их современников, архивные документы, освещающие попытку государственного переворота 14 декабря 1825 года.   Книги, представленные на выставке, являются частью коллекции «Декабристы. Pro et Contra» электронно-библиотечной системы «Университетская библиотека онлайн». </vt:lpstr>
      <vt:lpstr>Базилевич, В. М. Декабристы : очерки / В. М. Базилевич. – Киев : Типография Киевского Политехнического Института, 1926. – 51 с. : ил. – Режим доступа: по подписке. – URL: https://biblioclub.ru/index.php?page=book&amp;id=704434 (дата обращения: 28.11.2025). – Текст : электронный.</vt:lpstr>
      <vt:lpstr>Вернадский, Г. В. Два лика декабристов / Г. В. Вернадский. – [Москва] : [Пресса], 1993. – 13 с. – Режим доступа: по подписке. – URL: https://biblioclub.ru/index.php?page=book&amp;id=707340 (дата обращения: 02.12.2025). – Текст : электронный.</vt:lpstr>
      <vt:lpstr>Головачев, П. М. Декабристы : 86 портретов, вид Петровского завода и 2 бытовых рисунка того времени / П. М. Головачев ; вступ. ст. В. А. Мякотина. – Москва : Издание М. М. Зензинова, 1906. – 500 с. : ил. – Режим доступа: по подписке. – URL: https://biblioclub.ru/index.php?page=book&amp;id=704443 (дата обращения: 28.11.2025). – Текст : электронный.</vt:lpstr>
      <vt:lpstr>Декабристы : биографический справочник / под ред. М. В. Нечкиной; изд. подгот. С. В. Мироненко; Институт истории СССР, Главное архивное управление при Совете Министров СССР. – Москва : Наука, 1988. – 448 с. – Режим доступа: по подписке. – URL: https://biblioclub.ru/index.php?page=book&amp;id=705816 (дата обращения: 28.11.2025). – Текст : электронный.</vt:lpstr>
      <vt:lpstr>Декабристы : неизданные материалы и статьи / под ред. Б. Л. Модзалевского, Ю. Г. Оксмана ; Всесоюзное общество политических каторжан и ссыльнопоселенцев. – Москва : Брокгауз – Ефрон, 1925. – 364 с. – (Труды Пушкинского дома при Российской академии наук). – Режим доступа: по подписке. – URL: https://biblioclub.ru/index.php?page=book&amp;id=704440 (дата обращения: 01.12.2025). – Текст : электронный.</vt:lpstr>
      <vt:lpstr>Декабристы : отрывки из источников / сост. Ю.Г. Оксман ; при уч. Н.Ф. Лаврова, Б.Л. Модзалевс-кого ; Центрархив. – Москва ; Ленинград : Государственное издательство, 1926. – 489 с. – Режим доступа: по подписке. – URL: https://biblioclub.ru/index.php?page=book&amp;id=705211 (дата обращения: 01.12.2025). – Текст : электронный.</vt:lpstr>
      <vt:lpstr>Декабристы : поэзия, драматургия, проза, публицистика, литературная критика / сост. В. Орлов. – Москва ; Ленинград : Государственное издательство художественной литературы, 1951. – 701 с. – Режим доступа: по подписке. – URL: https://biblioclub.ru/index.php?page=book&amp;id=705212 (дата обращения: 01.12.2025). – Текст : электронный.</vt:lpstr>
      <vt:lpstr>Добрускина-Михайлова, Г. Н. Декабристы / Г. Н. Добрускина-Михайлова. – [Ростов-на-Дону] : Типография Крайполиграфшколы, [1925]. – 34 с. – Режим доступа: по подписке. – URL: https://biblioclub.ru/index.php?page=book&amp;id=707145 (дата обращения: 28.11.2025). – Текст : электронный.</vt:lpstr>
      <vt:lpstr>Дубровский, К. В. Декабристы : историко-революционная хрестоматия : к столетию восстания декабристов, 1825-1925 : хрестоматия  / К. В. Дубровский ; предисл. В. Д. Виленский-Сибиряков. – Москва : Красная звезда, 1925. – 204 с. : ил. – Режим доступа: по подписке. – URL: https://biblioclub.ru/index.php?page=book&amp;id=704442 (дата обращения: 28.11.2025). – Текст : электронный.</vt:lpstr>
      <vt:lpstr>Зензинов, В. М. Декабристы : материалы для характеристики / В. М. Зензинов ; под ред. П. М. Головачева. – Москва : Типо-Литография Н.И. Гроссман и Г.А. Вендельштейн, 1907. – 182 с. – Режим доступа: по подписке. – URL: https://biblioclub.ru/index.php?page=book&amp;id=707150 (дата обращения: 01.12.2025). – Текст : электронный.</vt:lpstr>
      <vt:lpstr>Зызыкин, М. В. Император Николай I и военный заговор 14 декабря 1825 года / М. В. Зызыкин. – Москва ; Берлин : Директ-Медиа, 2020. – 164 с. – Режим доступа: по подписке. – URL: https://biblioclub.ru/index.php?page=book&amp;id=573266 (дата обращения: 28.11.2025). – Библиогр. в кн. – ISBN 978-5-4499-0668-7. – Текст : электронный.</vt:lpstr>
      <vt:lpstr>Котляревский, Н. А. Декабристы : князь А. И. Одоевский и А. А. Бестужев-Марлинский. Их жизнь и литературная деятельность / Н. А. Котляревский. – Санкт-Петербург : Типография М. М. Стасюлевича, 1907. – 443 с. – Режим доступа: по подписке. – URL: https://biblioclub.ru/index.php?page=book&amp;id=600754 (дата обращения: 02.12.2025). – Текст : электронный.</vt:lpstr>
      <vt:lpstr>Покровский, М. Н. Декабристы : сборник статей / М. Н. Покровский ; Центрархив. – Москва ; Ленинград : Государственное издательство, 1927. – 97 с. – Режим доступа: по подписке. – URL: https://biblioclub.ru/index.php?page=book&amp;id=707070 (дата обращения: 28.11.2025). – Текст : электронный.</vt:lpstr>
      <vt:lpstr>Цетлин, М. Декабристы : судьба одного поколения / М. Цетлин. – New-York : Experiments, 1954. – Часть 1. Тайные общества. – 398 с. – Режим доступа: по подписке. – URL: https://biblioclub.ru/index.php?page=book&amp;id=707040 (дата обращения: 28.11.2025). – Текст : электронный.</vt:lpstr>
      <vt:lpstr>Довнар-Запольский, М. В. Тайное общество декабристов / М. В. Довнар-Запольский. – Репр. изд. 1906 г. – Москва : Директ-Медиа, 2014. – 351 с. – Режим доступа: по подписке. – URL: https://biblioclub.ru/index.php?page=book&amp;id=68883 (дата обращения: 02.12.2025). – ISBN 978-5-9989-7750-3. – Текст : электронный.</vt:lpstr>
      <vt:lpstr>Саблин, В. М. Декабристы и тайные общества в России / В. М. Саблин. – Москва : Типо-литография Русского Товарищества печатного и издательского дела, 1906. – 164 с. – Режим доступа: по подписке. – URL: https://biblioclub.ru/index.php?page=book&amp;id=704503 (дата обращения: 02.12.2025). – Текст : электронный.</vt:lpstr>
      <vt:lpstr>Мемуары декабристов / вступ. ст., коммент. А. С. Немзер. – Москва : Правда, 1988. – 592 с. : ил. – (Литературные воспоминания). – Режим доступа: по подписке. – URL: https://biblioclub.ru/index.php?page=book&amp;id=705944 (дата обращения: 02.12.2025). – Текст : электронный.</vt:lpstr>
      <vt:lpstr>Мемуары декабристов : Северное общество / сост., вступ. ст. и общ. ред. В. А. Федорова. – Москва : Издательство Московского университета, 1981. – 398 с. : ил. – (Университетская библиотека). – Режим доступа: по подписке. – URL: https://biblioclub.ru/index.php?page=book&amp;id=705945 (дата обращения: 02.12.2025). – Текст : электронный.</vt:lpstr>
      <vt:lpstr>Мемуары декабристов : Южное общество / сост. и общ. ред. И. В. Порох, В. А. Федорова. – Москва : Издательство Московского университета, 1982. – 352 с. : ил. – (Университетская библиотека). – Режим доступа: по подписке. – URL: https://biblioclub.ru/index.php?page=book&amp;id=705946 (дата обращения: 02.12.2025). – Текст : электронный.</vt:lpstr>
      <vt:lpstr>Восстание декабристов : материалы / под общ. ред. и с предисл. М. Н. Покровского ; Центрархив. – Москва ; Ленинград : Государственное издательство, 1925. – Том 1. Дела Верховного уголовного суда и следственной комиссии, касающиеся государственных преступников. – 565 с. – Режим доступа: по подписке. – URL: https://biblioclub.ru/index.php?page=book&amp;id=705216 (дата обращения: 02.12.2025). – Текст : электронный.</vt:lpstr>
      <vt:lpstr>Большая часть документов, входящих в коллекцию «Декабристы. Pro et Contra» электронно-библиотечной системы «Университетская библиотека онлайн» и представленных на этой виртуальной книжной выставке, изданы в начале прошлого века и относятся к разряду библиографических редкостей. В отсутствии электронных библиотек многим из нас знакомство с данными работами было бы просто невозможно. Библиотека Института технологий (филиала) ДГТУ в г. Волгодонске приглашает студентов, преподавателей и сотрудников использовать подписные информационные ресурсы - электронно-библиотечные системы для учебы, работы и познавательного времяпрепровождения.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Паршина Анна А.</dc:creator>
  <cp:lastModifiedBy>Паршина Анна А.</cp:lastModifiedBy>
  <cp:revision>85</cp:revision>
  <dcterms:created xsi:type="dcterms:W3CDTF">2025-11-28T08:16:16Z</dcterms:created>
  <dcterms:modified xsi:type="dcterms:W3CDTF">2025-12-03T10:25:31Z</dcterms:modified>
</cp:coreProperties>
</file>